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2" r:id="rId4"/>
    <p:sldId id="259" r:id="rId5"/>
    <p:sldId id="257" r:id="rId6"/>
    <p:sldId id="263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86642" autoAdjust="0"/>
  </p:normalViewPr>
  <p:slideViewPr>
    <p:cSldViewPr snapToGrid="0">
      <p:cViewPr>
        <p:scale>
          <a:sx n="66" d="100"/>
          <a:sy n="66" d="100"/>
        </p:scale>
        <p:origin x="1506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26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699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2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S2: 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877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Illustrations of vectors. Left: On the x and y axis are the unit vectors </a:t>
            </a:r>
            <a:r>
              <a:rPr lang="en-CA" dirty="0" err="1"/>
              <a:t>i</a:t>
            </a:r>
            <a:r>
              <a:rPr lang="en-CA" dirty="0"/>
              <a:t> and j, respectively, of length 1. The point P = (2,1) can be rewritten as a position vector r, that is made of two </a:t>
            </a:r>
            <a:r>
              <a:rPr lang="en-CA" dirty="0" err="1"/>
              <a:t>i</a:t>
            </a:r>
            <a:r>
              <a:rPr lang="en-CA" dirty="0"/>
              <a:t> unit vectors and one j unit vector, r = 2i + j. The length of r is ||r|| = sqrt 2^2+1^2.  Right: A vector valued function describing a curve, parameterized by arc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84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2020-02-04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i="1" dirty="0"/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orthogonal length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b="1" dirty="0"/>
                <a:t>ϴ</a:t>
              </a:r>
              <a:endParaRPr lang="en-CA" sz="2800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F0AB63-3F2B-4F94-B260-11A1035BADFE}"/>
              </a:ext>
            </a:extLst>
          </p:cNvPr>
          <p:cNvSpPr txBox="1"/>
          <p:nvPr/>
        </p:nvSpPr>
        <p:spPr>
          <a:xfrm>
            <a:off x="6096000" y="105826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D4C145-9ACC-444D-96E7-F0241D0E27D8}"/>
              </a:ext>
            </a:extLst>
          </p:cNvPr>
          <p:cNvSpPr txBox="1"/>
          <p:nvPr/>
        </p:nvSpPr>
        <p:spPr>
          <a:xfrm>
            <a:off x="6081588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9564C-E412-461B-8675-C65071198858}"/>
              </a:ext>
            </a:extLst>
          </p:cNvPr>
          <p:cNvSpPr txBox="1"/>
          <p:nvPr/>
        </p:nvSpPr>
        <p:spPr>
          <a:xfrm>
            <a:off x="344084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D4CC7-AADF-4F6F-9995-B97C2E336BE4}"/>
              </a:ext>
            </a:extLst>
          </p:cNvPr>
          <p:cNvSpPr txBox="1"/>
          <p:nvPr/>
        </p:nvSpPr>
        <p:spPr>
          <a:xfrm>
            <a:off x="344084" y="1052923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F43B019-E0F3-41DF-A390-A858C4CD9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2128" y="18930"/>
            <a:ext cx="4383605" cy="3899499"/>
          </a:xfrm>
          <a:prstGeom prst="rect">
            <a:avLst/>
          </a:prstGeom>
        </p:spPr>
      </p:pic>
      <p:sp>
        <p:nvSpPr>
          <p:cNvPr id="70" name="Arrow: Right 69">
            <a:extLst>
              <a:ext uri="{FF2B5EF4-FFF2-40B4-BE49-F238E27FC236}">
                <a16:creationId xmlns:a16="http://schemas.microsoft.com/office/drawing/2014/main" id="{7388F8F1-16D0-4F8F-BDF6-120BC742A160}"/>
              </a:ext>
            </a:extLst>
          </p:cNvPr>
          <p:cNvSpPr/>
          <p:nvPr/>
        </p:nvSpPr>
        <p:spPr>
          <a:xfrm>
            <a:off x="4244822" y="1680763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BBB0D1-17DB-44AF-9336-AE40038D76D0}"/>
              </a:ext>
            </a:extLst>
          </p:cNvPr>
          <p:cNvGrpSpPr/>
          <p:nvPr/>
        </p:nvGrpSpPr>
        <p:grpSpPr>
          <a:xfrm>
            <a:off x="4888582" y="217247"/>
            <a:ext cx="1952625" cy="2771775"/>
            <a:chOff x="5209541" y="828675"/>
            <a:chExt cx="1952625" cy="277177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C93019A-7D94-4CE0-99DA-B8A4DB1E1211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0F1DBF-FB62-437F-B154-908EAD387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445E7-CB32-4813-9AEF-EEACB3241607}"/>
              </a:ext>
            </a:extLst>
          </p:cNvPr>
          <p:cNvGrpSpPr/>
          <p:nvPr/>
        </p:nvGrpSpPr>
        <p:grpSpPr>
          <a:xfrm>
            <a:off x="2744758" y="940536"/>
            <a:ext cx="1071024" cy="1595346"/>
            <a:chOff x="2744758" y="940536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0CDA62-C07A-4FBE-A815-D1B06F51751D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397419-CA61-4984-A58D-F5F41D2F9FE4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9473988-05E4-4ECF-98B5-131D14EBA43B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85DD0E4-C506-40B8-9FBB-CE4FC50425DA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F562EE-C068-41F0-B678-833E4F43B316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D19A3A-A515-4623-B924-7CE4CBF6841D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04D0B2F-C33D-45BE-9398-AF30BD4970FE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C479FC-7D83-40F1-8B54-76EE3757C6C1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2F01E-E849-4526-83F0-B17EBC4C0343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F708D5-A798-44FD-8CD5-B7B37AD33D65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26628D-FC88-43E3-B4BD-BB459AC354C9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3AC0905-217C-43C9-A50A-0A73A2D814FF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BEDCEB-2EF6-407B-945F-54A789A0C8C9}"/>
              </a:ext>
            </a:extLst>
          </p:cNvPr>
          <p:cNvGrpSpPr/>
          <p:nvPr/>
        </p:nvGrpSpPr>
        <p:grpSpPr>
          <a:xfrm>
            <a:off x="5343345" y="980912"/>
            <a:ext cx="1071024" cy="1595346"/>
            <a:chOff x="2744758" y="940536"/>
            <a:chExt cx="1071024" cy="159534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BB860F1-D049-4850-9C85-3B407CD717B2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E5DE85-02E3-4F96-AF50-03B3FE2948D9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50E79AC-410B-4C20-8CA9-2349011B2A87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6AFE65C-E299-4E26-9B7F-49AB96724D14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C197BB-F436-4769-BCD3-EFD87FD16A31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C375738-3AD2-4F5B-A281-4CF01CC3D866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428D5D-3FAE-4C2C-999A-489019079C7C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47994A1-BDCC-49E6-A120-9A1A19606DFD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7ABB995-4571-4938-8084-C5D9C6EBCA9C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65540B-B1D5-4F1C-AB26-CD7D2E3937D9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F4C662-944D-4CBD-A324-CF5E1DAAAABB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6DAC45-4AAA-4222-A48B-19878AC68FF3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B58BB-172C-4E22-9DE6-3EC6EB0BB0B1}"/>
              </a:ext>
            </a:extLst>
          </p:cNvPr>
          <p:cNvCxnSpPr>
            <a:cxnSpLocks/>
          </p:cNvCxnSpPr>
          <p:nvPr/>
        </p:nvCxnSpPr>
        <p:spPr>
          <a:xfrm>
            <a:off x="4865545" y="1636972"/>
            <a:ext cx="606535" cy="2181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8114EC-903E-4FC8-A8A4-C80E9B745FAE}"/>
              </a:ext>
            </a:extLst>
          </p:cNvPr>
          <p:cNvCxnSpPr>
            <a:cxnSpLocks/>
          </p:cNvCxnSpPr>
          <p:nvPr/>
        </p:nvCxnSpPr>
        <p:spPr>
          <a:xfrm>
            <a:off x="5069116" y="1775439"/>
            <a:ext cx="562118" cy="3426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1A7EC-342B-4C22-A367-A9DAB8AE0A80}"/>
              </a:ext>
            </a:extLst>
          </p:cNvPr>
          <p:cNvSpPr txBox="1"/>
          <p:nvPr/>
        </p:nvSpPr>
        <p:spPr>
          <a:xfrm>
            <a:off x="1358187" y="235630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1066089" y="2658917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132834" y="1300479"/>
            <a:ext cx="5344513" cy="3505199"/>
            <a:chOff x="4874863" y="816425"/>
            <a:chExt cx="3459075" cy="27717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26" y="81642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874863" y="3421054"/>
              <a:ext cx="34590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5477347" y="4409638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208805" y="931147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931EF-1E51-4090-BC14-CDEFDDD5F28E}"/>
              </a:ext>
            </a:extLst>
          </p:cNvPr>
          <p:cNvSpPr/>
          <p:nvPr/>
        </p:nvSpPr>
        <p:spPr>
          <a:xfrm>
            <a:off x="798221" y="1377095"/>
            <a:ext cx="4798699" cy="1951024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E98EB5-FDAC-41E1-9371-41DA35D323D6}"/>
              </a:ext>
            </a:extLst>
          </p:cNvPr>
          <p:cNvSpPr/>
          <p:nvPr/>
        </p:nvSpPr>
        <p:spPr>
          <a:xfrm rot="17549567">
            <a:off x="2247338" y="167846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54BD8C-4D32-44B7-8FC2-B9A3B3A8A98E}"/>
              </a:ext>
            </a:extLst>
          </p:cNvPr>
          <p:cNvSpPr/>
          <p:nvPr/>
        </p:nvSpPr>
        <p:spPr>
          <a:xfrm rot="17549567">
            <a:off x="1823276" y="196882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636CE6-754D-4045-A71E-F0F4771BA950}"/>
              </a:ext>
            </a:extLst>
          </p:cNvPr>
          <p:cNvSpPr/>
          <p:nvPr/>
        </p:nvSpPr>
        <p:spPr>
          <a:xfrm rot="17549567">
            <a:off x="1438339" y="236364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4C96D30-D5BD-4471-8847-EB59A2D793E1}"/>
              </a:ext>
            </a:extLst>
          </p:cNvPr>
          <p:cNvSpPr/>
          <p:nvPr/>
        </p:nvSpPr>
        <p:spPr>
          <a:xfrm rot="17549567">
            <a:off x="1113934" y="27198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E8E3D-B982-4570-A8A0-ACB63AEEB34D}"/>
              </a:ext>
            </a:extLst>
          </p:cNvPr>
          <p:cNvSpPr txBox="1"/>
          <p:nvPr/>
        </p:nvSpPr>
        <p:spPr>
          <a:xfrm>
            <a:off x="736953" y="308231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740254-FCFC-486C-B7F0-E2AFC6564481}"/>
              </a:ext>
            </a:extLst>
          </p:cNvPr>
          <p:cNvSpPr/>
          <p:nvPr/>
        </p:nvSpPr>
        <p:spPr>
          <a:xfrm rot="17549567">
            <a:off x="774353" y="3117138"/>
            <a:ext cx="72000" cy="72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219FF6-E943-4625-A991-0A94001F0125}"/>
              </a:ext>
            </a:extLst>
          </p:cNvPr>
          <p:cNvCxnSpPr>
            <a:cxnSpLocks/>
          </p:cNvCxnSpPr>
          <p:nvPr/>
        </p:nvCxnSpPr>
        <p:spPr>
          <a:xfrm flipV="1">
            <a:off x="808320" y="2654550"/>
            <a:ext cx="218601" cy="498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/>
              <p:nvPr/>
            </p:nvSpPr>
            <p:spPr>
              <a:xfrm>
                <a:off x="1489875" y="1559875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75" y="1559875"/>
                <a:ext cx="4059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309BE593-4380-418B-9001-2F0B8169249C}"/>
              </a:ext>
            </a:extLst>
          </p:cNvPr>
          <p:cNvSpPr/>
          <p:nvPr/>
        </p:nvSpPr>
        <p:spPr>
          <a:xfrm rot="17549567">
            <a:off x="2752987" y="147684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F40F79-0A2D-4846-854C-50D06FA19A71}"/>
              </a:ext>
            </a:extLst>
          </p:cNvPr>
          <p:cNvCxnSpPr>
            <a:cxnSpLocks/>
          </p:cNvCxnSpPr>
          <p:nvPr/>
        </p:nvCxnSpPr>
        <p:spPr>
          <a:xfrm flipH="1">
            <a:off x="337400" y="1401068"/>
            <a:ext cx="3530627" cy="3177253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/>
              <p:nvPr/>
            </p:nvSpPr>
            <p:spPr>
              <a:xfrm>
                <a:off x="3001921" y="1951536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921" y="1951536"/>
                <a:ext cx="8880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/>
              <p:nvPr/>
            </p:nvSpPr>
            <p:spPr>
              <a:xfrm>
                <a:off x="755951" y="2320263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1" y="2320263"/>
                <a:ext cx="4059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560027-6E88-4D80-B307-11648A4E8C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37400" y="1775282"/>
            <a:ext cx="4677279" cy="2819022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/>
              <p:nvPr/>
            </p:nvSpPr>
            <p:spPr>
              <a:xfrm>
                <a:off x="4186320" y="243358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320" y="2433582"/>
                <a:ext cx="8880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A89B6-98FB-4191-92DC-818D7028BA85}"/>
              </a:ext>
            </a:extLst>
          </p:cNvPr>
          <p:cNvCxnSpPr>
            <a:cxnSpLocks/>
          </p:cNvCxnSpPr>
          <p:nvPr/>
        </p:nvCxnSpPr>
        <p:spPr>
          <a:xfrm>
            <a:off x="3889988" y="1371573"/>
            <a:ext cx="567221" cy="110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/>
              <p:nvPr/>
            </p:nvSpPr>
            <p:spPr>
              <a:xfrm>
                <a:off x="4381681" y="1099073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681" y="1099073"/>
                <a:ext cx="4059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1814B39-1674-4C95-BA0B-B87ACC7FB971}"/>
              </a:ext>
            </a:extLst>
          </p:cNvPr>
          <p:cNvGrpSpPr/>
          <p:nvPr/>
        </p:nvGrpSpPr>
        <p:grpSpPr>
          <a:xfrm>
            <a:off x="1432662" y="1903803"/>
            <a:ext cx="695941" cy="629533"/>
            <a:chOff x="816344" y="1221746"/>
            <a:chExt cx="695941" cy="62953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6028B7E-9325-492C-ADD4-5D5F72E1C7E3}"/>
                </a:ext>
              </a:extLst>
            </p:cNvPr>
            <p:cNvSpPr/>
            <p:nvPr/>
          </p:nvSpPr>
          <p:spPr>
            <a:xfrm>
              <a:off x="816344" y="1559101"/>
              <a:ext cx="262558" cy="29217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A70C3-4247-4D2D-95A5-2923E83D1427}"/>
                </a:ext>
              </a:extLst>
            </p:cNvPr>
            <p:cNvGrpSpPr/>
            <p:nvPr/>
          </p:nvGrpSpPr>
          <p:grpSpPr>
            <a:xfrm>
              <a:off x="873686" y="1221746"/>
              <a:ext cx="638599" cy="488077"/>
              <a:chOff x="1416674" y="1963772"/>
              <a:chExt cx="638599" cy="488077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9EB4827-9952-4D8A-B4D2-8B63C743C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6674" y="1963772"/>
                <a:ext cx="258550" cy="46141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4512363-E1BF-4289-A849-9EE2391FB6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31096" y="2448338"/>
                <a:ext cx="624177" cy="351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dash"/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/>
                  <p:nvPr/>
                </p:nvSpPr>
                <p:spPr>
                  <a:xfrm>
                    <a:off x="1554538" y="2157796"/>
                    <a:ext cx="318451" cy="2576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CA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r>
                            <m:rPr>
                              <m:nor/>
                            </m:rPr>
                            <a:rPr lang="en-CA" sz="1100" b="0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1100" baseline="-250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4538" y="2157796"/>
                    <a:ext cx="318451" cy="2576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D6998F-5CEF-4534-BCE7-52814D21D70E}"/>
              </a:ext>
            </a:extLst>
          </p:cNvPr>
          <p:cNvCxnSpPr>
            <a:cxnSpLocks/>
          </p:cNvCxnSpPr>
          <p:nvPr/>
        </p:nvCxnSpPr>
        <p:spPr>
          <a:xfrm flipH="1" flipV="1">
            <a:off x="4865545" y="1616738"/>
            <a:ext cx="1569624" cy="16797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/>
              <p:nvPr/>
            </p:nvSpPr>
            <p:spPr>
              <a:xfrm>
                <a:off x="5471834" y="1726891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CA" baseline="-25000" dirty="0"/>
                  <a:t>  </a:t>
                </a:r>
                <a:endParaRPr lang="en-CA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834" y="1726891"/>
                <a:ext cx="8880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/>
              <p:nvPr/>
            </p:nvSpPr>
            <p:spPr>
              <a:xfrm>
                <a:off x="5312434" y="205649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434" y="2056492"/>
                <a:ext cx="8880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63C73DD-2D05-4E1D-87FF-36FAA7B58E29}"/>
              </a:ext>
            </a:extLst>
          </p:cNvPr>
          <p:cNvSpPr/>
          <p:nvPr/>
        </p:nvSpPr>
        <p:spPr>
          <a:xfrm rot="17549567">
            <a:off x="5011937" y="172550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5769877D-58F9-4093-91AF-7E76649269CB}"/>
              </a:ext>
            </a:extLst>
          </p:cNvPr>
          <p:cNvSpPr/>
          <p:nvPr/>
        </p:nvSpPr>
        <p:spPr>
          <a:xfrm rot="2932623">
            <a:off x="5043813" y="1579403"/>
            <a:ext cx="199582" cy="21137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/>
              <p:nvPr/>
            </p:nvSpPr>
            <p:spPr>
              <a:xfrm>
                <a:off x="5026370" y="1560870"/>
                <a:ext cx="928072" cy="257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11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ф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1100" b="0" i="0" baseline="-1000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CA" sz="1100" baseline="-250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70" y="1560870"/>
                <a:ext cx="928072" cy="257699"/>
              </a:xfrm>
              <a:prstGeom prst="rect">
                <a:avLst/>
              </a:prstGeom>
              <a:blipFill>
                <a:blip r:embed="rId11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7B527999-8EC1-454A-996F-28D1ED1B5B7C}"/>
              </a:ext>
            </a:extLst>
          </p:cNvPr>
          <p:cNvSpPr/>
          <p:nvPr/>
        </p:nvSpPr>
        <p:spPr>
          <a:xfrm rot="17549567">
            <a:off x="3259773" y="135319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8A35C6-0605-461E-A91D-A293FD702377}"/>
              </a:ext>
            </a:extLst>
          </p:cNvPr>
          <p:cNvSpPr/>
          <p:nvPr/>
        </p:nvSpPr>
        <p:spPr>
          <a:xfrm rot="17549567">
            <a:off x="3853988" y="134109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4E10E73-04A7-4A41-BF98-6F278C67BA83}"/>
              </a:ext>
            </a:extLst>
          </p:cNvPr>
          <p:cNvCxnSpPr>
            <a:cxnSpLocks/>
          </p:cNvCxnSpPr>
          <p:nvPr/>
        </p:nvCxnSpPr>
        <p:spPr>
          <a:xfrm flipH="1">
            <a:off x="2732810" y="1291125"/>
            <a:ext cx="547494" cy="123650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05DC42-6E5A-465A-B3D9-279A2C991B15}"/>
              </a:ext>
            </a:extLst>
          </p:cNvPr>
          <p:cNvSpPr txBox="1"/>
          <p:nvPr/>
        </p:nvSpPr>
        <p:spPr>
          <a:xfrm>
            <a:off x="2788987" y="1055696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35BC5F-FB71-418A-B5B6-A0193FE037DC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75D75F-1AF1-4A80-B170-A493D64A3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F676B7-9956-4A6D-B0C3-FE0D434AC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4" y="2101823"/>
            <a:ext cx="2035169" cy="964597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EF8EAF1-381E-463F-B660-68CF6D55C198}"/>
              </a:ext>
            </a:extLst>
          </p:cNvPr>
          <p:cNvSpPr>
            <a:spLocks noChangeAspect="1"/>
          </p:cNvSpPr>
          <p:nvPr/>
        </p:nvSpPr>
        <p:spPr>
          <a:xfrm>
            <a:off x="611874" y="4259369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A534C-3353-4686-AB4F-744BB8DAE0C6}"/>
              </a:ext>
            </a:extLst>
          </p:cNvPr>
          <p:cNvSpPr/>
          <p:nvPr/>
        </p:nvSpPr>
        <p:spPr>
          <a:xfrm>
            <a:off x="3952269" y="4558068"/>
            <a:ext cx="278370" cy="27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096ED0-1C48-49AA-8310-9AC126D3F41D}"/>
              </a:ext>
            </a:extLst>
          </p:cNvPr>
          <p:cNvCxnSpPr>
            <a:cxnSpLocks/>
          </p:cNvCxnSpPr>
          <p:nvPr/>
        </p:nvCxnSpPr>
        <p:spPr>
          <a:xfrm flipH="1">
            <a:off x="4230640" y="4067175"/>
            <a:ext cx="2143787" cy="490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F6DB1CE-C6C7-4CE0-8657-CCB165AA9FE9}"/>
              </a:ext>
            </a:extLst>
          </p:cNvPr>
          <p:cNvCxnSpPr>
            <a:cxnSpLocks/>
          </p:cNvCxnSpPr>
          <p:nvPr/>
        </p:nvCxnSpPr>
        <p:spPr>
          <a:xfrm flipH="1" flipV="1">
            <a:off x="3944662" y="4835268"/>
            <a:ext cx="2429765" cy="1838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037259A-9FA9-48BE-AEAA-D9F08C317F3A}"/>
              </a:ext>
            </a:extLst>
          </p:cNvPr>
          <p:cNvSpPr/>
          <p:nvPr/>
        </p:nvSpPr>
        <p:spPr>
          <a:xfrm>
            <a:off x="6654016" y="4074820"/>
            <a:ext cx="2286000" cy="2540000"/>
          </a:xfrm>
          <a:custGeom>
            <a:avLst/>
            <a:gdLst>
              <a:gd name="connsiteX0" fmla="*/ 0 w 2286000"/>
              <a:gd name="connsiteY0" fmla="*/ 0 h 2540000"/>
              <a:gd name="connsiteX1" fmla="*/ 1473200 w 2286000"/>
              <a:gd name="connsiteY1" fmla="*/ 850900 h 2540000"/>
              <a:gd name="connsiteX2" fmla="*/ 2286000 w 2286000"/>
              <a:gd name="connsiteY2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2540000">
                <a:moveTo>
                  <a:pt x="0" y="0"/>
                </a:moveTo>
                <a:cubicBezTo>
                  <a:pt x="546100" y="213783"/>
                  <a:pt x="1092200" y="427567"/>
                  <a:pt x="1473200" y="850900"/>
                </a:cubicBezTo>
                <a:cubicBezTo>
                  <a:pt x="1854200" y="1274233"/>
                  <a:pt x="2070100" y="1907116"/>
                  <a:pt x="2286000" y="2540000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CE70C5-A0BA-45BB-9566-AB980FC7903A}"/>
              </a:ext>
            </a:extLst>
          </p:cNvPr>
          <p:cNvSpPr>
            <a:spLocks noChangeAspect="1"/>
          </p:cNvSpPr>
          <p:nvPr/>
        </p:nvSpPr>
        <p:spPr>
          <a:xfrm>
            <a:off x="6374427" y="4067175"/>
            <a:ext cx="2610791" cy="2599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B59D2EE-AA9C-45FB-A73A-8845BFA421D8}"/>
              </a:ext>
            </a:extLst>
          </p:cNvPr>
          <p:cNvCxnSpPr>
            <a:cxnSpLocks/>
          </p:cNvCxnSpPr>
          <p:nvPr/>
        </p:nvCxnSpPr>
        <p:spPr>
          <a:xfrm>
            <a:off x="7898354" y="4667770"/>
            <a:ext cx="745876" cy="440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/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7E63A-4C61-4982-B8A1-AB56FD453B2E}"/>
              </a:ext>
            </a:extLst>
          </p:cNvPr>
          <p:cNvGrpSpPr/>
          <p:nvPr/>
        </p:nvGrpSpPr>
        <p:grpSpPr>
          <a:xfrm>
            <a:off x="3056986" y="1540597"/>
            <a:ext cx="1071024" cy="1595346"/>
            <a:chOff x="3056986" y="1540597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9853802-B174-419B-80C5-02A8DAF4CE57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59A33D9-8A30-4532-BE5E-F31172DAEB8A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221012-56F3-4209-AF6B-4FD801126193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9504694-BF45-4C73-B110-ECD6688995E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5A4711-2174-48A9-8F80-81F8FF1AD119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1A26764-C98D-4DC8-B620-1CA8AFE19CC4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E96CAA-C7C7-4EF7-B592-060845B2922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4A9E31-C360-4E25-A995-17790645FE09}"/>
              </a:ext>
            </a:extLst>
          </p:cNvPr>
          <p:cNvGrpSpPr/>
          <p:nvPr/>
        </p:nvGrpSpPr>
        <p:grpSpPr>
          <a:xfrm>
            <a:off x="5828436" y="1543201"/>
            <a:ext cx="1071024" cy="1595346"/>
            <a:chOff x="3056986" y="1540597"/>
            <a:chExt cx="1071024" cy="15953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193C97-7750-4BD8-B5BF-36B9F3D76EFE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899B00D-816C-446A-BFB1-583CADEB0E5B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A99EA7-E8B5-4C0F-9D7E-B75C41B68F18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E1EA6E0-3704-43CD-8095-AC0CDA67F33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B9E317A-49FB-4FE4-A088-5C04660FB06C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01C34CF-EE01-42AC-BE6D-1488582A108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67739B-4E90-416B-931D-FF873166BDC6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B1065-B842-493D-B9B5-4F6BCCF03F21}"/>
              </a:ext>
            </a:extLst>
          </p:cNvPr>
          <p:cNvGrpSpPr/>
          <p:nvPr/>
        </p:nvGrpSpPr>
        <p:grpSpPr>
          <a:xfrm rot="17638383">
            <a:off x="9132592" y="1740766"/>
            <a:ext cx="1101560" cy="1595346"/>
            <a:chOff x="3056986" y="1540597"/>
            <a:chExt cx="1101560" cy="159534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CFAD0D-7BB5-4A05-A06B-BE56E6CF3100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D0F4AB0-235B-4B0F-B15B-4EF45AF54544}"/>
                </a:ext>
              </a:extLst>
            </p:cNvPr>
            <p:cNvSpPr/>
            <p:nvPr/>
          </p:nvSpPr>
          <p:spPr>
            <a:xfrm rot="1044203">
              <a:off x="4098542" y="278669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6D1D6AE-9371-4AA1-8C6D-A727A234B6F0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006D13-B1D8-4421-AB6B-519BF0C659C3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6023E9-6CE3-47AD-ACEF-3FBE1A04565E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E491252-7136-4BAA-A30C-B3DA428143B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E793185-9445-4882-AF33-22DDFE89C48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3FB7357-7D81-4C30-82CF-B761C874BAFC}"/>
              </a:ext>
            </a:extLst>
          </p:cNvPr>
          <p:cNvSpPr txBox="1"/>
          <p:nvPr/>
        </p:nvSpPr>
        <p:spPr>
          <a:xfrm>
            <a:off x="9378027" y="3802249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6F31B-6C46-4416-A8F1-DA3DF3678636}"/>
              </a:ext>
            </a:extLst>
          </p:cNvPr>
          <p:cNvGrpSpPr/>
          <p:nvPr/>
        </p:nvGrpSpPr>
        <p:grpSpPr>
          <a:xfrm>
            <a:off x="7079556" y="4312621"/>
            <a:ext cx="1786957" cy="1562817"/>
            <a:chOff x="7079556" y="4312621"/>
            <a:chExt cx="1786957" cy="1562817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4222" y="4312621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118C65-EA73-49AC-AACA-E16A15B4E3D3}"/>
                </a:ext>
              </a:extLst>
            </p:cNvPr>
            <p:cNvGrpSpPr/>
            <p:nvPr/>
          </p:nvGrpSpPr>
          <p:grpSpPr>
            <a:xfrm>
              <a:off x="7079556" y="4674746"/>
              <a:ext cx="664283" cy="417787"/>
              <a:chOff x="7235325" y="4870597"/>
              <a:chExt cx="664283" cy="417787"/>
            </a:xfrm>
          </p:grpSpPr>
          <p:sp>
            <p:nvSpPr>
              <p:cNvPr id="3" name="Left Brace 2">
                <a:extLst>
                  <a:ext uri="{FF2B5EF4-FFF2-40B4-BE49-F238E27FC236}">
                    <a16:creationId xmlns:a16="http://schemas.microsoft.com/office/drawing/2014/main" id="{DD67892B-E60C-40C0-A62D-B8585D2C712E}"/>
                  </a:ext>
                </a:extLst>
              </p:cNvPr>
              <p:cNvSpPr/>
              <p:nvPr/>
            </p:nvSpPr>
            <p:spPr>
              <a:xfrm rot="17700600">
                <a:off x="7523792" y="4614537"/>
                <a:ext cx="119755" cy="631876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2B9054-753E-4FC5-ACB6-B081A93866D0}"/>
                  </a:ext>
                </a:extLst>
              </p:cNvPr>
              <p:cNvSpPr/>
              <p:nvPr/>
            </p:nvSpPr>
            <p:spPr>
              <a:xfrm>
                <a:off x="7235325" y="4949830"/>
                <a:ext cx="3866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/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734A965-A800-4807-AA08-3352BD7778FB}"/>
                </a:ext>
              </a:extLst>
            </p:cNvPr>
            <p:cNvCxnSpPr>
              <a:cxnSpLocks/>
            </p:cNvCxnSpPr>
            <p:nvPr/>
          </p:nvCxnSpPr>
          <p:spPr>
            <a:xfrm>
              <a:off x="8345932" y="5146685"/>
              <a:ext cx="520581" cy="7287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CEBB69EE-2010-4562-B13A-6C0DA6228BE4}"/>
                </a:ext>
              </a:extLst>
            </p:cNvPr>
            <p:cNvSpPr/>
            <p:nvPr/>
          </p:nvSpPr>
          <p:spPr>
            <a:xfrm rot="18435339">
              <a:off x="7928560" y="4774353"/>
              <a:ext cx="119755" cy="631876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5964FB-A490-4B15-AE29-594C57AA9DE8}"/>
                </a:ext>
              </a:extLst>
            </p:cNvPr>
            <p:cNvSpPr/>
            <p:nvPr/>
          </p:nvSpPr>
          <p:spPr>
            <a:xfrm>
              <a:off x="7612796" y="5090291"/>
              <a:ext cx="3866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/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3DB7A-AD0F-43A6-AF47-F9EF8F39175C}"/>
              </a:ext>
            </a:extLst>
          </p:cNvPr>
          <p:cNvGrpSpPr/>
          <p:nvPr/>
        </p:nvGrpSpPr>
        <p:grpSpPr>
          <a:xfrm>
            <a:off x="9699087" y="4616925"/>
            <a:ext cx="2199673" cy="1635333"/>
            <a:chOff x="9699087" y="4616925"/>
            <a:chExt cx="2199673" cy="163533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F1EDA0E-2E43-43A4-93C9-7F70B38BEF7A}"/>
                </a:ext>
              </a:extLst>
            </p:cNvPr>
            <p:cNvGrpSpPr/>
            <p:nvPr/>
          </p:nvGrpSpPr>
          <p:grpSpPr>
            <a:xfrm>
              <a:off x="9699087" y="4616925"/>
              <a:ext cx="1962817" cy="1129047"/>
              <a:chOff x="9705308" y="4598740"/>
              <a:chExt cx="1962817" cy="112904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9969" y="459874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83E62F2-C1D6-4C87-8A7E-4E5B7117F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5308" y="4606187"/>
                <a:ext cx="1715896" cy="112159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1966EDF-A3F6-4944-AE88-FE45F48AD262}"/>
                  </a:ext>
                </a:extLst>
              </p:cNvPr>
              <p:cNvSpPr/>
              <p:nvPr/>
            </p:nvSpPr>
            <p:spPr>
              <a:xfrm>
                <a:off x="11429234" y="5305481"/>
                <a:ext cx="238891" cy="422306"/>
              </a:xfrm>
              <a:custGeom>
                <a:avLst/>
                <a:gdLst>
                  <a:gd name="connsiteX0" fmla="*/ 333375 w 333375"/>
                  <a:gd name="connsiteY0" fmla="*/ 0 h 600075"/>
                  <a:gd name="connsiteX1" fmla="*/ 247650 w 333375"/>
                  <a:gd name="connsiteY1" fmla="*/ 333375 h 600075"/>
                  <a:gd name="connsiteX2" fmla="*/ 0 w 333375"/>
                  <a:gd name="connsiteY2" fmla="*/ 600075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600075">
                    <a:moveTo>
                      <a:pt x="333375" y="0"/>
                    </a:moveTo>
                    <a:cubicBezTo>
                      <a:pt x="318293" y="116681"/>
                      <a:pt x="303212" y="233363"/>
                      <a:pt x="247650" y="333375"/>
                    </a:cubicBezTo>
                    <a:cubicBezTo>
                      <a:pt x="192087" y="433388"/>
                      <a:pt x="96043" y="516731"/>
                      <a:pt x="0" y="60007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ysDash"/>
                <a:headEnd type="arrow" w="sm" len="med"/>
                <a:tailEnd type="arrow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/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/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20F20A2-236D-4EF1-8673-3952F5BF02F3}"/>
                </a:ext>
              </a:extLst>
            </p:cNvPr>
            <p:cNvCxnSpPr>
              <a:cxnSpLocks/>
            </p:cNvCxnSpPr>
            <p:nvPr/>
          </p:nvCxnSpPr>
          <p:spPr>
            <a:xfrm>
              <a:off x="9707118" y="4619529"/>
              <a:ext cx="1298720" cy="154632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F56504-9673-41B0-9709-BB3681B7CA3B}"/>
                </a:ext>
              </a:extLst>
            </p:cNvPr>
            <p:cNvSpPr/>
            <p:nvPr/>
          </p:nvSpPr>
          <p:spPr>
            <a:xfrm>
              <a:off x="11013869" y="5753418"/>
              <a:ext cx="409144" cy="412432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/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/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89286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/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786" r="-30357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</a:t>
            </a:r>
            <a:endParaRPr lang="en-CA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  <a:endParaRPr lang="en-CA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  <a:endParaRPr lang="en-CA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  <a:endParaRPr lang="en-C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90 - 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180 - 2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</a:t>
            </a:r>
            <a:r>
              <a:rPr lang="el-GR" sz="2800" b="1" dirty="0"/>
              <a:t>ϴ</a:t>
            </a:r>
            <a:r>
              <a:rPr lang="en-CA" sz="2800" b="1" baseline="-25000" dirty="0"/>
              <a:t>2 </a:t>
            </a:r>
            <a:r>
              <a:rPr lang="en-CA" sz="2800" b="1" dirty="0"/>
              <a:t>- </a:t>
            </a:r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</a:p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</a:t>
            </a:r>
          </a:p>
          <a:p>
            <a:endParaRPr lang="en-CA" sz="2800" b="1" baseline="-25000" dirty="0"/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 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i="1" dirty="0"/>
              <a:t>R = </a:t>
            </a:r>
            <a:r>
              <a:rPr lang="en-CA" sz="2800" b="1" dirty="0"/>
              <a:t>(</a:t>
            </a:r>
            <a:r>
              <a:rPr lang="en-CA" sz="2800" b="1" i="1" dirty="0"/>
              <a:t>C </a:t>
            </a:r>
            <a:r>
              <a:rPr lang="en-CA" sz="2800" b="1" dirty="0"/>
              <a:t>/ 2) / 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endParaRPr lang="en-CA" sz="2800" b="1" i="1" dirty="0"/>
          </a:p>
          <a:p>
            <a:endParaRPr lang="en-CA" sz="2800" b="1" dirty="0"/>
          </a:p>
          <a:p>
            <a:endParaRPr lang="en-CA" sz="2800" b="1" baseline="-25000" dirty="0"/>
          </a:p>
          <a:p>
            <a:endParaRPr lang="en-CA" sz="28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 picture containing indoor, sitting, table, food&#10;&#10;Description automatically generated">
            <a:extLst>
              <a:ext uri="{FF2B5EF4-FFF2-40B4-BE49-F238E27FC236}">
                <a16:creationId xmlns:a16="http://schemas.microsoft.com/office/drawing/2014/main" id="{C3AB8BAA-6F34-4ECA-B2D6-3E7C9026F48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4" b="89961" l="8084" r="94803">
                        <a14:foregroundMark x1="8152" y1="41240" x2="8899" y2="50000"/>
                        <a14:foregroundMark x1="36481" y1="6496" x2="45550" y2="6004"/>
                        <a14:foregroundMark x1="45550" y1="6004" x2="47928" y2="7185"/>
                        <a14:foregroundMark x1="91135" y1="61073" x2="94803" y2="71752"/>
                        <a14:foregroundMark x1="94803" y1="71752" x2="94803" y2="71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416">
            <a:off x="-243330" y="2092144"/>
            <a:ext cx="6190252" cy="42726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85202C-D025-4EEB-A9BC-9484B5DA4297}"/>
              </a:ext>
            </a:extLst>
          </p:cNvPr>
          <p:cNvSpPr txBox="1"/>
          <p:nvPr/>
        </p:nvSpPr>
        <p:spPr>
          <a:xfrm>
            <a:off x="469379" y="4796392"/>
            <a:ext cx="388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i="1" dirty="0">
                <a:solidFill>
                  <a:schemeClr val="bg1"/>
                </a:solidFill>
              </a:rPr>
              <a:t>E. koreanum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9593467" y="16398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5146556" y="58689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3" name="Picture 22" descr="A picture containing indoor, sitting, car, table&#10;&#10;Description automatically generated">
            <a:extLst>
              <a:ext uri="{FF2B5EF4-FFF2-40B4-BE49-F238E27FC236}">
                <a16:creationId xmlns:a16="http://schemas.microsoft.com/office/drawing/2014/main" id="{4CAA013A-9C12-4D3B-932E-1F237292E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183" b="99192" l="9281" r="93773">
                        <a14:foregroundMark x1="89474" y1="86540" x2="89474" y2="86540"/>
                        <a14:foregroundMark x1="38409" y1="5821" x2="43511" y2="7357"/>
                        <a14:foregroundMark x1="9401" y1="24171" x2="9401" y2="30275"/>
                        <a14:foregroundMark x1="86018" y1="94705" x2="83809" y2="95837"/>
                        <a14:foregroundMark x1="73323" y1="47656" x2="74166" y2="48626"/>
                        <a14:foregroundMark x1="37565" y1="2223" x2="37164" y2="2223"/>
                        <a14:foregroundMark x1="93773" y1="76677" x2="93210" y2="75990"/>
                        <a14:foregroundMark x1="83528" y1="99192" x2="83528" y2="99192"/>
                        <a14:backgroundMark x1="84894" y1="87348" x2="82001" y2="93856"/>
                        <a14:backgroundMark x1="82001" y1="93856" x2="81237" y2="94341"/>
                        <a14:backgroundMark x1="84974" y1="82943" x2="85014" y2="84317"/>
                        <a14:backgroundMark x1="81800" y1="94260" x2="80595" y2="95069"/>
                        <a14:backgroundMark x1="84894" y1="90865" x2="84894" y2="90865"/>
                        <a14:backgroundMark x1="85014" y1="82215" x2="85014" y2="82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8954">
            <a:off x="5064832" y="311639"/>
            <a:ext cx="6899706" cy="6858000"/>
          </a:xfrm>
          <a:prstGeom prst="rect">
            <a:avLst/>
          </a:prstGeom>
        </p:spPr>
      </p:pic>
      <p:pic>
        <p:nvPicPr>
          <p:cNvPr id="26" name="Picture 25" descr="A picture containing indoor, sitting, car, table&#10;&#10;Description automatically generated">
            <a:extLst>
              <a:ext uri="{FF2B5EF4-FFF2-40B4-BE49-F238E27FC236}">
                <a16:creationId xmlns:a16="http://schemas.microsoft.com/office/drawing/2014/main" id="{F00DFD63-959B-48C8-820A-6EB030DADD9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68" b="5376" l="5384" r="16031">
                        <a14:foregroundMark x1="16031" y1="3921" x2="16031" y2="3921"/>
                        <a14:foregroundMark x1="5384" y1="3840" x2="5384" y2="3840"/>
                        <a14:foregroundMark x1="8477" y1="1536" x2="8477" y2="1536"/>
                        <a14:foregroundMark x1="9843" y1="2223" x2="9843" y2="2223"/>
                        <a14:foregroundMark x1="12093" y1="1940" x2="12093" y2="19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8" t="223" r="82801" b="94000"/>
          <a:stretch/>
        </p:blipFill>
        <p:spPr>
          <a:xfrm>
            <a:off x="1482059" y="1320755"/>
            <a:ext cx="891540" cy="39624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1551164" y="193041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3D9A9A-F7AB-4161-8F55-FF1432348F44}"/>
              </a:ext>
            </a:extLst>
          </p:cNvPr>
          <p:cNvSpPr/>
          <p:nvPr/>
        </p:nvSpPr>
        <p:spPr>
          <a:xfrm>
            <a:off x="5146556" y="544422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73460E-F4C9-4348-8000-50E9423794EF}"/>
              </a:ext>
            </a:extLst>
          </p:cNvPr>
          <p:cNvSpPr/>
          <p:nvPr/>
        </p:nvSpPr>
        <p:spPr>
          <a:xfrm>
            <a:off x="5092556" y="49655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7028C3-ED89-4C62-BC09-4C49D9453AEE}"/>
              </a:ext>
            </a:extLst>
          </p:cNvPr>
          <p:cNvSpPr/>
          <p:nvPr/>
        </p:nvSpPr>
        <p:spPr>
          <a:xfrm>
            <a:off x="4984556" y="4540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405B6E-B5F6-41A4-9ECB-504F3E9E8563}"/>
              </a:ext>
            </a:extLst>
          </p:cNvPr>
          <p:cNvSpPr/>
          <p:nvPr/>
        </p:nvSpPr>
        <p:spPr>
          <a:xfrm>
            <a:off x="4876462" y="417006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365EE4-43A0-4A99-9C49-7428BDA3960E}"/>
              </a:ext>
            </a:extLst>
          </p:cNvPr>
          <p:cNvSpPr/>
          <p:nvPr/>
        </p:nvSpPr>
        <p:spPr>
          <a:xfrm>
            <a:off x="4709775" y="37406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477CFB-59C4-4FDB-979A-D2F74E959F50}"/>
              </a:ext>
            </a:extLst>
          </p:cNvPr>
          <p:cNvSpPr/>
          <p:nvPr/>
        </p:nvSpPr>
        <p:spPr>
          <a:xfrm>
            <a:off x="4519275" y="33750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8D08B8-A9A3-4FE3-A26B-058BEDC439B6}"/>
              </a:ext>
            </a:extLst>
          </p:cNvPr>
          <p:cNvSpPr/>
          <p:nvPr/>
        </p:nvSpPr>
        <p:spPr>
          <a:xfrm>
            <a:off x="4267815" y="300149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4F60AD-2220-4D26-B559-3CA1450684DB}"/>
              </a:ext>
            </a:extLst>
          </p:cNvPr>
          <p:cNvSpPr/>
          <p:nvPr/>
        </p:nvSpPr>
        <p:spPr>
          <a:xfrm>
            <a:off x="3985875" y="27119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CB207F-1B2A-40A3-89B4-52CCF95B620E}"/>
              </a:ext>
            </a:extLst>
          </p:cNvPr>
          <p:cNvSpPr/>
          <p:nvPr/>
        </p:nvSpPr>
        <p:spPr>
          <a:xfrm>
            <a:off x="3635355" y="24452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9AD794-0EE4-45EA-A616-B91597C9AFB6}"/>
              </a:ext>
            </a:extLst>
          </p:cNvPr>
          <p:cNvSpPr/>
          <p:nvPr/>
        </p:nvSpPr>
        <p:spPr>
          <a:xfrm>
            <a:off x="3261975" y="22471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B231A3B-E3E0-43D6-B8EC-FF4A9049AE69}"/>
              </a:ext>
            </a:extLst>
          </p:cNvPr>
          <p:cNvSpPr/>
          <p:nvPr/>
        </p:nvSpPr>
        <p:spPr>
          <a:xfrm>
            <a:off x="2851796" y="2081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EF2586-6FFF-4C10-BA30-C8DD1BA91D94}"/>
              </a:ext>
            </a:extLst>
          </p:cNvPr>
          <p:cNvSpPr/>
          <p:nvPr/>
        </p:nvSpPr>
        <p:spPr>
          <a:xfrm>
            <a:off x="2426743" y="1973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67FD49-AC63-470F-8E27-000C5BD3AA7C}"/>
              </a:ext>
            </a:extLst>
          </p:cNvPr>
          <p:cNvSpPr/>
          <p:nvPr/>
        </p:nvSpPr>
        <p:spPr>
          <a:xfrm>
            <a:off x="1988953" y="1919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AA97D36-61EC-4BCF-A870-51A2B4CFC52E}"/>
              </a:ext>
            </a:extLst>
          </p:cNvPr>
          <p:cNvSpPr/>
          <p:nvPr/>
        </p:nvSpPr>
        <p:spPr>
          <a:xfrm>
            <a:off x="7276249" y="60582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6835F1-F66B-40A0-93D0-BFDE1DCAD9A3}"/>
              </a:ext>
            </a:extLst>
          </p:cNvPr>
          <p:cNvSpPr/>
          <p:nvPr/>
        </p:nvSpPr>
        <p:spPr>
          <a:xfrm>
            <a:off x="10659169" y="60150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D6B380-74D4-46EA-9A8C-ADAD47D90487}"/>
              </a:ext>
            </a:extLst>
          </p:cNvPr>
          <p:cNvSpPr/>
          <p:nvPr/>
        </p:nvSpPr>
        <p:spPr>
          <a:xfrm>
            <a:off x="8571785" y="89409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00990F-5396-4B8E-91E7-36394CC3BFB4}"/>
              </a:ext>
            </a:extLst>
          </p:cNvPr>
          <p:cNvSpPr/>
          <p:nvPr/>
        </p:nvSpPr>
        <p:spPr>
          <a:xfrm>
            <a:off x="7924083" y="69597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C4CE594-920B-4045-B7B1-9E877F14ED73}"/>
              </a:ext>
            </a:extLst>
          </p:cNvPr>
          <p:cNvSpPr/>
          <p:nvPr/>
        </p:nvSpPr>
        <p:spPr>
          <a:xfrm>
            <a:off x="9140640" y="117476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CBCE98-567B-42C6-A1EF-9F1C82D9B9D2}"/>
              </a:ext>
            </a:extLst>
          </p:cNvPr>
          <p:cNvSpPr/>
          <p:nvPr/>
        </p:nvSpPr>
        <p:spPr>
          <a:xfrm>
            <a:off x="9666052" y="152588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CDAB178-A3F1-4F6C-9B16-601CA0507497}"/>
              </a:ext>
            </a:extLst>
          </p:cNvPr>
          <p:cNvSpPr/>
          <p:nvPr/>
        </p:nvSpPr>
        <p:spPr>
          <a:xfrm>
            <a:off x="10203047" y="1950834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C04A2C2-9025-4455-8122-D8518B9D1A90}"/>
              </a:ext>
            </a:extLst>
          </p:cNvPr>
          <p:cNvSpPr/>
          <p:nvPr/>
        </p:nvSpPr>
        <p:spPr>
          <a:xfrm>
            <a:off x="10659169" y="2348381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1D6E9F-D1F0-476E-B272-AC495136412C}"/>
              </a:ext>
            </a:extLst>
          </p:cNvPr>
          <p:cNvSpPr/>
          <p:nvPr/>
        </p:nvSpPr>
        <p:spPr>
          <a:xfrm>
            <a:off x="11038073" y="28199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64056B-E722-4FB4-8D39-9B97ABB30DEF}"/>
              </a:ext>
            </a:extLst>
          </p:cNvPr>
          <p:cNvSpPr/>
          <p:nvPr/>
        </p:nvSpPr>
        <p:spPr>
          <a:xfrm>
            <a:off x="11336523" y="33305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CE3F2EE-129B-4B9F-AC9A-621355D38967}"/>
              </a:ext>
            </a:extLst>
          </p:cNvPr>
          <p:cNvSpPr/>
          <p:nvPr/>
        </p:nvSpPr>
        <p:spPr>
          <a:xfrm>
            <a:off x="11570537" y="38486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1206E4D-C5CF-4E35-AE7F-107CAEA4662D}"/>
              </a:ext>
            </a:extLst>
          </p:cNvPr>
          <p:cNvSpPr/>
          <p:nvPr/>
        </p:nvSpPr>
        <p:spPr>
          <a:xfrm>
            <a:off x="11747111" y="4486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D32238A-899A-4F9B-8ADE-D2B4E3A3720E}"/>
              </a:ext>
            </a:extLst>
          </p:cNvPr>
          <p:cNvSpPr/>
          <p:nvPr/>
        </p:nvSpPr>
        <p:spPr>
          <a:xfrm>
            <a:off x="11900380" y="571019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488B1B89-14E9-4FE3-85D3-98E4E72D3972}"/>
              </a:ext>
            </a:extLst>
          </p:cNvPr>
          <p:cNvSpPr/>
          <p:nvPr/>
        </p:nvSpPr>
        <p:spPr>
          <a:xfrm>
            <a:off x="11747111" y="623792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D8FA707-45BC-4315-B5BD-B5A694905CF8}"/>
              </a:ext>
            </a:extLst>
          </p:cNvPr>
          <p:cNvSpPr/>
          <p:nvPr/>
        </p:nvSpPr>
        <p:spPr>
          <a:xfrm>
            <a:off x="11855111" y="50735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059B58-956C-4660-BDF2-AF5F47196182}"/>
              </a:ext>
            </a:extLst>
          </p:cNvPr>
          <p:cNvSpPr txBox="1"/>
          <p:nvPr/>
        </p:nvSpPr>
        <p:spPr>
          <a:xfrm>
            <a:off x="5897443" y="3681684"/>
            <a:ext cx="3888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i="1" dirty="0">
                <a:solidFill>
                  <a:schemeClr val="bg1"/>
                </a:solidFill>
              </a:rPr>
              <a:t>E. violaceum</a:t>
            </a:r>
          </a:p>
        </p:txBody>
      </p:sp>
    </p:spTree>
    <p:extLst>
      <p:ext uri="{BB962C8B-B14F-4D97-AF65-F5344CB8AC3E}">
        <p14:creationId xmlns:p14="http://schemas.microsoft.com/office/powerpoint/2010/main" val="139771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5A522-2B02-4D6C-B968-35BB7F51125C}"/>
              </a:ext>
            </a:extLst>
          </p:cNvPr>
          <p:cNvGrpSpPr/>
          <p:nvPr/>
        </p:nvGrpSpPr>
        <p:grpSpPr>
          <a:xfrm>
            <a:off x="132552" y="398584"/>
            <a:ext cx="4124319" cy="4483489"/>
            <a:chOff x="-78463" y="217714"/>
            <a:chExt cx="4124319" cy="44834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0BA2F8-FB15-47C1-8E3E-4CCFC5152AC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2" y="580571"/>
              <a:ext cx="0" cy="350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D83D63-A0EE-419C-AF88-6FF32E972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58" y="3926114"/>
              <a:ext cx="3331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3D336-9BEA-4AAF-B579-D656585AABC0}"/>
                </a:ext>
              </a:extLst>
            </p:cNvPr>
            <p:cNvSpPr txBox="1"/>
            <p:nvPr/>
          </p:nvSpPr>
          <p:spPr>
            <a:xfrm>
              <a:off x="413658" y="217714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76D9B-6F84-4C20-BDBA-E8F703C66DB0}"/>
                </a:ext>
              </a:extLst>
            </p:cNvPr>
            <p:cNvSpPr txBox="1"/>
            <p:nvPr/>
          </p:nvSpPr>
          <p:spPr>
            <a:xfrm>
              <a:off x="3777344" y="3715655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DE000-DAEF-4535-8A84-F8E8A5EB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72" y="3926114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4D0860-2F96-4080-BF36-8C77EC7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0" y="3090183"/>
              <a:ext cx="1" cy="83160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03D28C-1F68-49A6-9CC4-8C3EB00B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513" y="3921783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F31451-8EB2-4FCD-96D2-3821F4449255}"/>
                </a:ext>
              </a:extLst>
            </p:cNvPr>
            <p:cNvSpPr txBox="1"/>
            <p:nvPr/>
          </p:nvSpPr>
          <p:spPr>
            <a:xfrm>
              <a:off x="42637" y="2931886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9A03A-05A6-42AA-817C-335C09DF7DE8}"/>
                </a:ext>
              </a:extLst>
            </p:cNvPr>
            <p:cNvSpPr txBox="1"/>
            <p:nvPr/>
          </p:nvSpPr>
          <p:spPr>
            <a:xfrm>
              <a:off x="-78463" y="3321317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4A94A-3B33-4806-A01C-D5CBCA5B6930}"/>
                </a:ext>
              </a:extLst>
            </p:cNvPr>
            <p:cNvSpPr txBox="1"/>
            <p:nvPr/>
          </p:nvSpPr>
          <p:spPr>
            <a:xfrm rot="16200000">
              <a:off x="429721" y="3457262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ADB30-1F5C-46F7-AD38-28990AAC9392}"/>
                </a:ext>
              </a:extLst>
            </p:cNvPr>
            <p:cNvSpPr txBox="1"/>
            <p:nvPr/>
          </p:nvSpPr>
          <p:spPr>
            <a:xfrm>
              <a:off x="861786" y="4331871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i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D3436B-B83F-4DAB-BD11-FBC69224939A}"/>
                </a:ext>
              </a:extLst>
            </p:cNvPr>
            <p:cNvSpPr/>
            <p:nvPr/>
          </p:nvSpPr>
          <p:spPr>
            <a:xfrm>
              <a:off x="2188454" y="303618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F37E3-7780-41DB-8B95-BDD72DC4C488}"/>
                </a:ext>
              </a:extLst>
            </p:cNvPr>
            <p:cNvSpPr txBox="1"/>
            <p:nvPr/>
          </p:nvSpPr>
          <p:spPr>
            <a:xfrm>
              <a:off x="2188453" y="2720851"/>
              <a:ext cx="151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P= (2, 1)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408C06-D7E0-443B-95E5-78D80FEC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79" y="3090183"/>
              <a:ext cx="1590374" cy="80086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9B7BA0-AB35-485E-8B2F-3CFC9F264D7D}"/>
              </a:ext>
            </a:extLst>
          </p:cNvPr>
          <p:cNvSpPr txBox="1"/>
          <p:nvPr/>
        </p:nvSpPr>
        <p:spPr>
          <a:xfrm>
            <a:off x="1379600" y="3266723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23250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402</Words>
  <Application>Microsoft Office PowerPoint</Application>
  <PresentationFormat>Widescreen</PresentationFormat>
  <Paragraphs>87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70</cp:revision>
  <dcterms:created xsi:type="dcterms:W3CDTF">2019-07-31T22:07:10Z</dcterms:created>
  <dcterms:modified xsi:type="dcterms:W3CDTF">2020-02-05T02:18:05Z</dcterms:modified>
</cp:coreProperties>
</file>